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5" r:id="rId3"/>
    <p:sldId id="276" r:id="rId4"/>
    <p:sldId id="257" r:id="rId5"/>
    <p:sldId id="258" r:id="rId6"/>
    <p:sldId id="259" r:id="rId7"/>
    <p:sldId id="260" r:id="rId8"/>
    <p:sldId id="266" r:id="rId9"/>
    <p:sldId id="268" r:id="rId10"/>
    <p:sldId id="269" r:id="rId11"/>
    <p:sldId id="273" r:id="rId12"/>
    <p:sldId id="271" r:id="rId13"/>
    <p:sldId id="270" r:id="rId14"/>
    <p:sldId id="272" r:id="rId15"/>
    <p:sldId id="261" r:id="rId16"/>
    <p:sldId id="262" r:id="rId17"/>
    <p:sldId id="263" r:id="rId18"/>
    <p:sldId id="264" r:id="rId19"/>
    <p:sldId id="265" r:id="rId20"/>
    <p:sldId id="267" r:id="rId21"/>
    <p:sldId id="274" r:id="rId22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8344" autoAdjust="0"/>
  </p:normalViewPr>
  <p:slideViewPr>
    <p:cSldViewPr>
      <p:cViewPr varScale="1">
        <p:scale>
          <a:sx n="76" d="100"/>
          <a:sy n="76" d="100"/>
        </p:scale>
        <p:origin x="-1642" y="-91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F6CF2-F6E2-432B-951A-833AD4D97D7E}" type="datetimeFigureOut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17497-B7E4-46BD-82AD-1E701C24C6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00418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F6CF2-F6E2-432B-951A-833AD4D97D7E}" type="datetimeFigureOut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17497-B7E4-46BD-82AD-1E701C24C6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49472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F6CF2-F6E2-432B-951A-833AD4D97D7E}" type="datetimeFigureOut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17497-B7E4-46BD-82AD-1E701C24C6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41715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F6CF2-F6E2-432B-951A-833AD4D97D7E}" type="datetimeFigureOut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17497-B7E4-46BD-82AD-1E701C24C6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50049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F6CF2-F6E2-432B-951A-833AD4D97D7E}" type="datetimeFigureOut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17497-B7E4-46BD-82AD-1E701C24C6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7528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F6CF2-F6E2-432B-951A-833AD4D97D7E}" type="datetimeFigureOut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17497-B7E4-46BD-82AD-1E701C24C6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35857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F6CF2-F6E2-432B-951A-833AD4D97D7E}" type="datetimeFigureOut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17497-B7E4-46BD-82AD-1E701C24C6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27270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F6CF2-F6E2-432B-951A-833AD4D97D7E}" type="datetimeFigureOut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17497-B7E4-46BD-82AD-1E701C24C6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43517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F6CF2-F6E2-432B-951A-833AD4D97D7E}" type="datetimeFigureOut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17497-B7E4-46BD-82AD-1E701C24C6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90677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F6CF2-F6E2-432B-951A-833AD4D97D7E}" type="datetimeFigureOut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17497-B7E4-46BD-82AD-1E701C24C6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93111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F6CF2-F6E2-432B-951A-833AD4D97D7E}" type="datetimeFigureOut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17497-B7E4-46BD-82AD-1E701C24C6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90294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5F6CF2-F6E2-432B-951A-833AD4D97D7E}" type="datetimeFigureOut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217497-B7E4-46BD-82AD-1E701C24C6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4315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err="1"/>
              <a:t>거안사위</a:t>
            </a:r>
            <a:r>
              <a:rPr lang="en-US" altLang="ko-KR" dirty="0"/>
              <a:t>(</a:t>
            </a:r>
            <a:r>
              <a:rPr lang="ko-KR" altLang="en-US" dirty="0" err="1"/>
              <a:t>居安思危</a:t>
            </a:r>
            <a:r>
              <a:rPr lang="en-US" altLang="ko-KR" dirty="0"/>
              <a:t>) Deluxe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 smtClean="0"/>
              <a:t>캐주얼 퍼즐 </a:t>
            </a:r>
            <a:r>
              <a:rPr lang="ko-KR" altLang="en-US" dirty="0" err="1" smtClean="0"/>
              <a:t>어드벤쳐</a:t>
            </a:r>
            <a:endParaRPr lang="en-US" altLang="ko-KR" dirty="0" smtClean="0"/>
          </a:p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78417"/>
            <a:ext cx="9144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351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ko-KR" altLang="en-US" dirty="0" smtClean="0"/>
              <a:t>미래 예시</a:t>
            </a:r>
            <a:r>
              <a:rPr lang="en-US" altLang="ko-KR" dirty="0" smtClean="0"/>
              <a:t>(</a:t>
            </a:r>
            <a:r>
              <a:rPr lang="ko-KR" altLang="en-US" dirty="0" smtClean="0"/>
              <a:t>가칭</a:t>
            </a:r>
            <a:r>
              <a:rPr lang="en-US" altLang="ko-KR" dirty="0" smtClean="0"/>
              <a:t>) off</a:t>
            </a:r>
            <a:endParaRPr lang="ko-KR" altLang="en-US" dirty="0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176" y="1466879"/>
            <a:ext cx="7050077" cy="52596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31356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스테이지 구상도</a:t>
            </a:r>
            <a:endParaRPr lang="ko-KR" alt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1427037"/>
            <a:ext cx="5072656" cy="50851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90801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스테이지 시작</a:t>
            </a:r>
            <a:endParaRPr lang="ko-KR" alt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346222"/>
            <a:ext cx="8658324" cy="50909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65725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스테이지 </a:t>
            </a:r>
            <a:r>
              <a:rPr lang="ko-KR" altLang="en-US" dirty="0" err="1" smtClean="0"/>
              <a:t>클리어</a:t>
            </a:r>
            <a:endParaRPr lang="ko-KR" altLang="en-US" dirty="0"/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484784"/>
            <a:ext cx="6358230" cy="50917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15715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스테이지 구성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ko-KR" altLang="en-US" dirty="0" smtClean="0"/>
              <a:t>총 </a:t>
            </a:r>
            <a:r>
              <a:rPr lang="en-US" altLang="ko-KR" dirty="0" smtClean="0"/>
              <a:t>5</a:t>
            </a:r>
            <a:r>
              <a:rPr lang="ko-KR" altLang="en-US" dirty="0" smtClean="0"/>
              <a:t>개의 테마</a:t>
            </a:r>
            <a:endParaRPr lang="en-US" altLang="ko-KR" dirty="0" smtClean="0"/>
          </a:p>
          <a:p>
            <a:pPr marL="0" indent="0" algn="ctr">
              <a:buNone/>
            </a:pPr>
            <a:r>
              <a:rPr lang="ko-KR" altLang="en-US" dirty="0" smtClean="0"/>
              <a:t>하나의 테마 당 </a:t>
            </a:r>
            <a:r>
              <a:rPr lang="en-US" altLang="ko-KR" dirty="0" smtClean="0"/>
              <a:t>5</a:t>
            </a:r>
            <a:r>
              <a:rPr lang="ko-KR" altLang="en-US" dirty="0" smtClean="0"/>
              <a:t>개의 스테이지</a:t>
            </a:r>
            <a:endParaRPr lang="en-US" altLang="ko-KR" dirty="0" smtClean="0"/>
          </a:p>
          <a:p>
            <a:pPr marL="0" indent="0" algn="ctr">
              <a:buNone/>
            </a:pPr>
            <a:r>
              <a:rPr lang="en-US" altLang="ko-KR" dirty="0" smtClean="0"/>
              <a:t>5 * 5 = 25</a:t>
            </a:r>
            <a:r>
              <a:rPr lang="ko-KR" altLang="en-US" dirty="0" smtClean="0"/>
              <a:t>개의 기본 스테이지</a:t>
            </a:r>
            <a:endParaRPr lang="en-US" altLang="ko-KR" dirty="0" smtClean="0"/>
          </a:p>
          <a:p>
            <a:pPr marL="0" indent="0" algn="ctr">
              <a:buNone/>
            </a:pPr>
            <a:endParaRPr lang="en-US" altLang="ko-KR" dirty="0"/>
          </a:p>
          <a:p>
            <a:pPr marL="0" indent="0" algn="ctr">
              <a:buNone/>
            </a:pPr>
            <a:endParaRPr lang="en-US" altLang="ko-KR" dirty="0" smtClean="0"/>
          </a:p>
          <a:p>
            <a:pPr marL="0" indent="0" algn="ctr">
              <a:buNone/>
            </a:pPr>
            <a:r>
              <a:rPr lang="ko-KR" altLang="en-US" dirty="0" smtClean="0"/>
              <a:t>플레이어의 목숨 여부로</a:t>
            </a:r>
            <a:endParaRPr lang="en-US" altLang="ko-KR" dirty="0" smtClean="0"/>
          </a:p>
          <a:p>
            <a:pPr marL="0" indent="0" algn="ctr">
              <a:buNone/>
            </a:pPr>
            <a:r>
              <a:rPr lang="ko-KR" altLang="en-US" dirty="0" smtClean="0"/>
              <a:t> 스테이지 </a:t>
            </a:r>
            <a:r>
              <a:rPr lang="ko-KR" altLang="en-US" dirty="0" err="1" smtClean="0"/>
              <a:t>클리어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성과를판단</a:t>
            </a:r>
            <a:r>
              <a:rPr lang="ko-KR" altLang="en-US" dirty="0" smtClean="0"/>
              <a:t> </a:t>
            </a:r>
            <a:r>
              <a:rPr lang="en-US" altLang="ko-KR" dirty="0" smtClean="0"/>
              <a:t>( </a:t>
            </a:r>
            <a:r>
              <a:rPr lang="ko-KR" altLang="en-US" dirty="0" smtClean="0"/>
              <a:t>별 </a:t>
            </a:r>
            <a:r>
              <a:rPr lang="en-US" altLang="ko-KR" dirty="0" smtClean="0"/>
              <a:t>3,2,1</a:t>
            </a:r>
            <a:r>
              <a:rPr lang="ko-KR" altLang="en-US" dirty="0" smtClean="0"/>
              <a:t>개 </a:t>
            </a:r>
            <a:r>
              <a:rPr lang="en-US" altLang="ko-KR" dirty="0" smtClean="0"/>
              <a:t>)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 smtClean="0"/>
          </a:p>
          <a:p>
            <a:pPr marL="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22461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530288"/>
            <a:ext cx="8468363" cy="45281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ko-KR" altLang="en-US" dirty="0" smtClean="0"/>
              <a:t>게임 스테이지 소개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051496" y="1916831"/>
            <a:ext cx="44644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 smtClean="0"/>
              <a:t>STAGE 1</a:t>
            </a:r>
            <a:endParaRPr lang="ko-KR" altLang="en-US" sz="6000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4457" y1="87273" x2="13566" y2="88182"/>
                        <a14:foregroundMark x1="1163" y1="79091" x2="3295" y2="91818"/>
                        <a14:foregroundMark x1="1163" y1="90000" x2="2907" y2="93636"/>
                        <a14:foregroundMark x1="22674" y1="88182" x2="33333" y2="88182"/>
                        <a14:foregroundMark x1="24419" y1="45455" x2="32752" y2="37273"/>
                        <a14:foregroundMark x1="35271" y1="81818" x2="34690" y2="87273"/>
                        <a14:foregroundMark x1="22481" y1="86364" x2="21899" y2="8182"/>
                        <a14:foregroundMark x1="52519" y1="90000" x2="52132" y2="25455"/>
                        <a14:foregroundMark x1="42829" y1="84545" x2="57171" y2="82727"/>
                        <a14:foregroundMark x1="56589" y1="92727" x2="43023" y2="88182"/>
                        <a14:foregroundMark x1="65698" y1="90909" x2="77519" y2="92727"/>
                        <a14:foregroundMark x1="64922" y1="84545" x2="64922" y2="63636"/>
                        <a14:foregroundMark x1="85659" y1="94545" x2="98450" y2="91818"/>
                        <a14:foregroundMark x1="86628" y1="89091" x2="86628" y2="6636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2854" y="4568180"/>
            <a:ext cx="5283478" cy="11262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오른쪽 화살표 6"/>
          <p:cNvSpPr/>
          <p:nvPr/>
        </p:nvSpPr>
        <p:spPr>
          <a:xfrm>
            <a:off x="8172400" y="3200028"/>
            <a:ext cx="432048" cy="1368152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7189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215" y="1484784"/>
            <a:ext cx="8622756" cy="46805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ko-KR" altLang="en-US" dirty="0" smtClean="0"/>
              <a:t>게임 스테이지 소개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051496" y="1916831"/>
            <a:ext cx="44644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 smtClean="0">
                <a:solidFill>
                  <a:schemeClr val="bg1"/>
                </a:solidFill>
              </a:rPr>
              <a:t>STAGE 2</a:t>
            </a:r>
            <a:endParaRPr lang="ko-KR" altLang="en-US" sz="6000" dirty="0">
              <a:solidFill>
                <a:schemeClr val="bg1"/>
              </a:solidFill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4457" y1="87273" x2="13566" y2="88182"/>
                        <a14:foregroundMark x1="1163" y1="79091" x2="3295" y2="91818"/>
                        <a14:foregroundMark x1="1163" y1="90000" x2="2907" y2="93636"/>
                        <a14:foregroundMark x1="22674" y1="88182" x2="33333" y2="88182"/>
                        <a14:foregroundMark x1="24419" y1="45455" x2="32752" y2="37273"/>
                        <a14:foregroundMark x1="35271" y1="81818" x2="34690" y2="87273"/>
                        <a14:foregroundMark x1="22481" y1="86364" x2="21899" y2="8182"/>
                        <a14:foregroundMark x1="52519" y1="90000" x2="52132" y2="25455"/>
                        <a14:foregroundMark x1="42829" y1="84545" x2="57171" y2="82727"/>
                        <a14:foregroundMark x1="56589" y1="92727" x2="43023" y2="88182"/>
                        <a14:foregroundMark x1="65698" y1="90909" x2="77519" y2="92727"/>
                        <a14:foregroundMark x1="64922" y1="84545" x2="64922" y2="63636"/>
                        <a14:foregroundMark x1="85659" y1="94545" x2="98450" y2="91818"/>
                        <a14:foregroundMark x1="86628" y1="89091" x2="86628" y2="6636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2854" y="4568180"/>
            <a:ext cx="5283478" cy="11262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오른쪽 화살표 6"/>
          <p:cNvSpPr/>
          <p:nvPr/>
        </p:nvSpPr>
        <p:spPr>
          <a:xfrm>
            <a:off x="8172400" y="3200028"/>
            <a:ext cx="432048" cy="1368152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0811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381" y="1731230"/>
            <a:ext cx="8388424" cy="43057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ko-KR" altLang="en-US" dirty="0" smtClean="0"/>
              <a:t>게임 스테이지 소개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051496" y="1916831"/>
            <a:ext cx="44644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 smtClean="0">
                <a:solidFill>
                  <a:schemeClr val="bg1"/>
                </a:solidFill>
              </a:rPr>
              <a:t>STAGE 3</a:t>
            </a:r>
            <a:endParaRPr lang="ko-KR" altLang="en-US" sz="6000" dirty="0">
              <a:solidFill>
                <a:schemeClr val="bg1"/>
              </a:solidFill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4457" y1="87273" x2="13566" y2="88182"/>
                        <a14:foregroundMark x1="1163" y1="79091" x2="3295" y2="91818"/>
                        <a14:foregroundMark x1="1163" y1="90000" x2="2907" y2="93636"/>
                        <a14:foregroundMark x1="22674" y1="88182" x2="33333" y2="88182"/>
                        <a14:foregroundMark x1="24419" y1="45455" x2="32752" y2="37273"/>
                        <a14:foregroundMark x1="35271" y1="81818" x2="34690" y2="87273"/>
                        <a14:foregroundMark x1="22481" y1="86364" x2="21899" y2="8182"/>
                        <a14:foregroundMark x1="52519" y1="90000" x2="52132" y2="25455"/>
                        <a14:foregroundMark x1="42829" y1="84545" x2="57171" y2="82727"/>
                        <a14:foregroundMark x1="56589" y1="92727" x2="43023" y2="88182"/>
                        <a14:foregroundMark x1="65698" y1="90909" x2="77519" y2="92727"/>
                        <a14:foregroundMark x1="64922" y1="84545" x2="64922" y2="63636"/>
                        <a14:foregroundMark x1="85659" y1="94545" x2="98450" y2="91818"/>
                        <a14:foregroundMark x1="86628" y1="89091" x2="86628" y2="6636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2854" y="4568180"/>
            <a:ext cx="5283478" cy="11262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오른쪽 화살표 6"/>
          <p:cNvSpPr/>
          <p:nvPr/>
        </p:nvSpPr>
        <p:spPr>
          <a:xfrm>
            <a:off x="8172400" y="3200028"/>
            <a:ext cx="432048" cy="1368152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5237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391" y="1484784"/>
            <a:ext cx="8470404" cy="44604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ko-KR" altLang="en-US" dirty="0" smtClean="0"/>
              <a:t>게임 스테이지 소개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051496" y="1916831"/>
            <a:ext cx="44644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 smtClean="0">
                <a:solidFill>
                  <a:schemeClr val="bg1"/>
                </a:solidFill>
              </a:rPr>
              <a:t>STAGE 4</a:t>
            </a:r>
            <a:endParaRPr lang="ko-KR" altLang="en-US" sz="6000" dirty="0">
              <a:solidFill>
                <a:schemeClr val="bg1"/>
              </a:solidFill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4457" y1="87273" x2="13566" y2="88182"/>
                        <a14:foregroundMark x1="1163" y1="79091" x2="3295" y2="91818"/>
                        <a14:foregroundMark x1="1163" y1="90000" x2="2907" y2="93636"/>
                        <a14:foregroundMark x1="22674" y1="88182" x2="33333" y2="88182"/>
                        <a14:foregroundMark x1="24419" y1="45455" x2="32752" y2="37273"/>
                        <a14:foregroundMark x1="35271" y1="81818" x2="34690" y2="87273"/>
                        <a14:foregroundMark x1="22481" y1="86364" x2="21899" y2="8182"/>
                        <a14:foregroundMark x1="52519" y1="90000" x2="52132" y2="25455"/>
                        <a14:foregroundMark x1="42829" y1="84545" x2="57171" y2="82727"/>
                        <a14:foregroundMark x1="56589" y1="92727" x2="43023" y2="88182"/>
                        <a14:foregroundMark x1="65698" y1="90909" x2="77519" y2="92727"/>
                        <a14:foregroundMark x1="64922" y1="84545" x2="64922" y2="63636"/>
                        <a14:foregroundMark x1="85659" y1="94545" x2="98450" y2="91818"/>
                        <a14:foregroundMark x1="86628" y1="89091" x2="86628" y2="6636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2854" y="4568180"/>
            <a:ext cx="5283478" cy="11262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오른쪽 화살표 6"/>
          <p:cNvSpPr/>
          <p:nvPr/>
        </p:nvSpPr>
        <p:spPr>
          <a:xfrm>
            <a:off x="8172400" y="3200028"/>
            <a:ext cx="432048" cy="1368152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3344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268759"/>
            <a:ext cx="8172453" cy="4678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ko-KR" altLang="en-US" dirty="0" smtClean="0"/>
              <a:t>게임 스테이지 소개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051496" y="1916831"/>
            <a:ext cx="44644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 smtClean="0">
                <a:solidFill>
                  <a:schemeClr val="bg1"/>
                </a:solidFill>
              </a:rPr>
              <a:t>STAGE 5</a:t>
            </a:r>
            <a:endParaRPr lang="ko-KR" altLang="en-US" sz="6000" dirty="0">
              <a:solidFill>
                <a:schemeClr val="bg1"/>
              </a:solidFill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4457" y1="87273" x2="13566" y2="88182"/>
                        <a14:foregroundMark x1="1163" y1="79091" x2="3295" y2="91818"/>
                        <a14:foregroundMark x1="1163" y1="90000" x2="2907" y2="93636"/>
                        <a14:foregroundMark x1="22674" y1="88182" x2="33333" y2="88182"/>
                        <a14:foregroundMark x1="24419" y1="45455" x2="32752" y2="37273"/>
                        <a14:foregroundMark x1="35271" y1="81818" x2="34690" y2="87273"/>
                        <a14:foregroundMark x1="22481" y1="86364" x2="21899" y2="8182"/>
                        <a14:foregroundMark x1="52519" y1="90000" x2="52132" y2="25455"/>
                        <a14:foregroundMark x1="42829" y1="84545" x2="57171" y2="82727"/>
                        <a14:foregroundMark x1="56589" y1="92727" x2="43023" y2="88182"/>
                        <a14:foregroundMark x1="65698" y1="90909" x2="77519" y2="92727"/>
                        <a14:foregroundMark x1="64922" y1="84545" x2="64922" y2="63636"/>
                        <a14:foregroundMark x1="85659" y1="94545" x2="98450" y2="91818"/>
                        <a14:foregroundMark x1="86628" y1="89091" x2="86628" y2="6636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2854" y="4568180"/>
            <a:ext cx="5283478" cy="11262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오른쪽 화살표 6"/>
          <p:cNvSpPr/>
          <p:nvPr/>
        </p:nvSpPr>
        <p:spPr>
          <a:xfrm>
            <a:off x="8172400" y="3200028"/>
            <a:ext cx="432048" cy="1368152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3344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팀</a:t>
            </a:r>
            <a:r>
              <a:rPr lang="ko-KR" altLang="en-US" dirty="0" smtClean="0"/>
              <a:t> 소개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18753" y="2348880"/>
            <a:ext cx="8054941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/>
              <a:t>이름 </a:t>
            </a:r>
            <a:r>
              <a:rPr lang="en-US" altLang="ko-KR" sz="2800" dirty="0" smtClean="0"/>
              <a:t>: Deluxe </a:t>
            </a:r>
            <a:r>
              <a:rPr lang="ko-KR" altLang="en-US" sz="2800" dirty="0" smtClean="0"/>
              <a:t>☆ </a:t>
            </a:r>
            <a:r>
              <a:rPr lang="en-US" altLang="ko-KR" sz="2800" dirty="0" smtClean="0"/>
              <a:t>Bomber</a:t>
            </a:r>
          </a:p>
          <a:p>
            <a:endParaRPr lang="en-US" altLang="ko-KR" sz="2800" dirty="0"/>
          </a:p>
          <a:p>
            <a:r>
              <a:rPr lang="ko-KR" altLang="en-US" sz="2800" dirty="0" smtClean="0"/>
              <a:t>인원 </a:t>
            </a:r>
            <a:r>
              <a:rPr lang="en-US" altLang="ko-KR" sz="2800" dirty="0" smtClean="0"/>
              <a:t>: 5 </a:t>
            </a:r>
            <a:endParaRPr lang="en-US" altLang="ko-KR" sz="2800" dirty="0"/>
          </a:p>
          <a:p>
            <a:endParaRPr lang="en-US" altLang="ko-KR" sz="2800" dirty="0"/>
          </a:p>
          <a:p>
            <a:r>
              <a:rPr lang="en-US" altLang="ko-KR" sz="2800" dirty="0" err="1" smtClean="0"/>
              <a:t>Programer</a:t>
            </a:r>
            <a:r>
              <a:rPr lang="en-US" altLang="ko-KR" sz="2800" dirty="0" smtClean="0"/>
              <a:t> : 4</a:t>
            </a:r>
          </a:p>
          <a:p>
            <a:endParaRPr lang="en-US" altLang="ko-KR" sz="2800" dirty="0"/>
          </a:p>
          <a:p>
            <a:r>
              <a:rPr lang="en-US" altLang="ko-KR" sz="2800" dirty="0" smtClean="0"/>
              <a:t>Artist : 1</a:t>
            </a:r>
            <a:r>
              <a:rPr lang="ko-KR" altLang="en-US" sz="2800" dirty="0" smtClean="0"/>
              <a:t> </a:t>
            </a:r>
            <a:endParaRPr lang="en-US" altLang="ko-KR" sz="2800" dirty="0"/>
          </a:p>
          <a:p>
            <a:endParaRPr lang="en-US" altLang="ko-KR" sz="2800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539552" y="1628800"/>
            <a:ext cx="806489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539552" y="5949280"/>
            <a:ext cx="806489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0903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캐릭터</a:t>
            </a:r>
            <a:endParaRPr lang="ko-KR" altLang="en-US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467544" y="1412776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/>
              <a:t>닭임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204864"/>
            <a:ext cx="1944216" cy="23221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00" y="1772816"/>
            <a:ext cx="2179637" cy="3559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80" y="3571720"/>
            <a:ext cx="1951037" cy="2430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31067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스테이지 기본 구성 규칙  </a:t>
            </a:r>
            <a:endParaRPr lang="ko-KR" alt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340768"/>
            <a:ext cx="3176776" cy="23700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707904" y="1556792"/>
            <a:ext cx="543609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 smtClean="0"/>
              <a:t>횡스크롤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, </a:t>
            </a:r>
            <a:r>
              <a:rPr lang="ko-KR" altLang="en-US" sz="1400" dirty="0" err="1" smtClean="0"/>
              <a:t>종스크롤</a:t>
            </a:r>
            <a:r>
              <a:rPr lang="en-US" altLang="ko-KR" sz="1400" dirty="0"/>
              <a:t> </a:t>
            </a:r>
            <a:r>
              <a:rPr lang="ko-KR" altLang="en-US" sz="1400" dirty="0" smtClean="0"/>
              <a:t>방식은 상관없음</a:t>
            </a:r>
            <a:r>
              <a:rPr lang="en-US" altLang="ko-KR" sz="1400" dirty="0" smtClean="0"/>
              <a:t>.</a:t>
            </a:r>
          </a:p>
          <a:p>
            <a:endParaRPr lang="en-US" altLang="ko-KR" sz="1400" dirty="0" smtClean="0"/>
          </a:p>
          <a:p>
            <a:r>
              <a:rPr lang="ko-KR" altLang="en-US" sz="1400" dirty="0" smtClean="0"/>
              <a:t>캐릭터와 하나의 타일은 무조건 크기 비는 </a:t>
            </a:r>
            <a:r>
              <a:rPr lang="en-US" altLang="ko-KR" sz="1400" dirty="0" smtClean="0"/>
              <a:t>1:1</a:t>
            </a:r>
            <a:r>
              <a:rPr lang="ko-KR" altLang="en-US" sz="1400" dirty="0" smtClean="0"/>
              <a:t>임</a:t>
            </a:r>
            <a:r>
              <a:rPr lang="en-US" altLang="ko-KR" sz="1400" dirty="0" smtClean="0"/>
              <a:t>.</a:t>
            </a:r>
          </a:p>
          <a:p>
            <a:endParaRPr lang="en-US" altLang="ko-KR" sz="1400" dirty="0" smtClean="0"/>
          </a:p>
          <a:p>
            <a:r>
              <a:rPr lang="ko-KR" altLang="en-US" sz="1400" dirty="0" smtClean="0"/>
              <a:t>예시</a:t>
            </a:r>
            <a:r>
              <a:rPr lang="en-US" altLang="ko-KR" sz="1400" dirty="0" smtClean="0"/>
              <a:t>( </a:t>
            </a:r>
            <a:r>
              <a:rPr lang="ko-KR" altLang="en-US" sz="1400" dirty="0" smtClean="0"/>
              <a:t>닭과 </a:t>
            </a:r>
            <a:r>
              <a:rPr lang="ko-KR" altLang="en-US" sz="1400" dirty="0" err="1" smtClean="0"/>
              <a:t>몬스터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닭과 별 모양 블록 </a:t>
            </a:r>
            <a:r>
              <a:rPr lang="en-US" altLang="ko-KR" sz="1400" dirty="0" smtClean="0"/>
              <a:t>)</a:t>
            </a:r>
          </a:p>
          <a:p>
            <a:endParaRPr lang="en-US" altLang="ko-KR" sz="1400" dirty="0"/>
          </a:p>
          <a:p>
            <a:r>
              <a:rPr lang="ko-KR" altLang="en-US" sz="1400" dirty="0" smtClean="0"/>
              <a:t>바닥과 배경용 오브젝트들은 예외임</a:t>
            </a:r>
            <a:r>
              <a:rPr lang="en-US" altLang="ko-KR" sz="1400" dirty="0" smtClean="0"/>
              <a:t>.</a:t>
            </a:r>
          </a:p>
          <a:p>
            <a:endParaRPr lang="en-US" altLang="ko-KR" sz="1400" dirty="0"/>
          </a:p>
          <a:p>
            <a:r>
              <a:rPr lang="ko-KR" altLang="en-US" sz="1400" dirty="0" smtClean="0"/>
              <a:t>함정들은 기본적으로 투명하게 설정함</a:t>
            </a:r>
            <a:r>
              <a:rPr lang="en-US" altLang="ko-KR" sz="1400" dirty="0" smtClean="0"/>
              <a:t>.</a:t>
            </a:r>
          </a:p>
          <a:p>
            <a:endParaRPr lang="en-US" altLang="ko-KR" dirty="0"/>
          </a:p>
          <a:p>
            <a:r>
              <a:rPr lang="en-US" altLang="ko-KR" dirty="0" smtClean="0"/>
              <a:t>.</a:t>
            </a:r>
          </a:p>
          <a:p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23528" y="3748823"/>
            <a:ext cx="8856984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하지만 스테이지 구성 시 투명인 것을 표시해주어야 </a:t>
            </a:r>
            <a:r>
              <a:rPr lang="ko-KR" altLang="en-US" sz="1400" dirty="0" smtClean="0"/>
              <a:t>함</a:t>
            </a:r>
            <a:endParaRPr lang="en-US" altLang="ko-KR" sz="1400" dirty="0" smtClean="0"/>
          </a:p>
          <a:p>
            <a:endParaRPr lang="en-US" altLang="ko-KR" sz="1400" dirty="0" smtClean="0"/>
          </a:p>
          <a:p>
            <a:r>
              <a:rPr lang="ko-KR" altLang="en-US" sz="1400" dirty="0" smtClean="0"/>
              <a:t>스테이지 하나의 시간은 대략 </a:t>
            </a:r>
            <a:r>
              <a:rPr lang="en-US" altLang="ko-KR" sz="1400" dirty="0" smtClean="0"/>
              <a:t>3~5</a:t>
            </a:r>
            <a:r>
              <a:rPr lang="ko-KR" altLang="en-US" sz="1400" dirty="0" err="1" smtClean="0"/>
              <a:t>분정도의</a:t>
            </a:r>
            <a:r>
              <a:rPr lang="ko-KR" altLang="en-US" sz="1400" dirty="0" smtClean="0"/>
              <a:t> 플레이 타임을 가짐</a:t>
            </a:r>
            <a:r>
              <a:rPr lang="en-US" altLang="ko-KR" sz="1400" dirty="0" smtClean="0"/>
              <a:t>.</a:t>
            </a:r>
          </a:p>
          <a:p>
            <a:endParaRPr lang="en-US" altLang="ko-KR" sz="1400" dirty="0"/>
          </a:p>
          <a:p>
            <a:r>
              <a:rPr lang="ko-KR" altLang="en-US" sz="1400" dirty="0" smtClean="0"/>
              <a:t>스테이지를 시작할 때 플레이어는 기본적으로 목숨을 </a:t>
            </a:r>
            <a:r>
              <a:rPr lang="en-US" altLang="ko-KR" sz="1400" dirty="0" smtClean="0"/>
              <a:t>5</a:t>
            </a:r>
            <a:r>
              <a:rPr lang="ko-KR" altLang="en-US" sz="1400" dirty="0" smtClean="0"/>
              <a:t>개 가지고 시작함</a:t>
            </a:r>
            <a:r>
              <a:rPr lang="en-US" altLang="ko-KR" sz="1400" dirty="0" smtClean="0"/>
              <a:t>.</a:t>
            </a:r>
          </a:p>
          <a:p>
            <a:r>
              <a:rPr lang="en-US" altLang="ko-KR" sz="1400" dirty="0" smtClean="0"/>
              <a:t>5</a:t>
            </a:r>
            <a:r>
              <a:rPr lang="ko-KR" altLang="en-US" sz="1400" dirty="0" smtClean="0"/>
              <a:t>개의 목숨을 다 잃어 버렸을 때 해당스테이지는 </a:t>
            </a:r>
            <a:r>
              <a:rPr lang="ko-KR" altLang="en-US" sz="1400" dirty="0" err="1" smtClean="0"/>
              <a:t>클리어</a:t>
            </a:r>
            <a:r>
              <a:rPr lang="ko-KR" altLang="en-US" sz="1400" dirty="0" smtClean="0"/>
              <a:t> 실패함</a:t>
            </a:r>
            <a:r>
              <a:rPr lang="en-US" altLang="ko-KR" sz="1400" dirty="0" smtClean="0"/>
              <a:t>.</a:t>
            </a:r>
          </a:p>
          <a:p>
            <a:endParaRPr lang="en-US" altLang="ko-KR" sz="1400" dirty="0"/>
          </a:p>
          <a:p>
            <a:r>
              <a:rPr lang="en-US" altLang="ko-KR" sz="1400" dirty="0" smtClean="0"/>
              <a:t>5</a:t>
            </a:r>
            <a:r>
              <a:rPr lang="ko-KR" altLang="en-US" sz="1400" dirty="0" smtClean="0"/>
              <a:t>개 목숨의 여부를 가지고 스테이지 </a:t>
            </a:r>
            <a:r>
              <a:rPr lang="ko-KR" altLang="en-US" sz="1400" dirty="0" err="1" smtClean="0"/>
              <a:t>클리어</a:t>
            </a:r>
            <a:r>
              <a:rPr lang="ko-KR" altLang="en-US" sz="1400" dirty="0" smtClean="0"/>
              <a:t> 결과에 반영한다</a:t>
            </a:r>
            <a:r>
              <a:rPr lang="en-US" altLang="ko-KR" sz="1400" dirty="0" smtClean="0"/>
              <a:t>. </a:t>
            </a:r>
          </a:p>
          <a:p>
            <a:endParaRPr lang="en-US" altLang="ko-KR" sz="1400" dirty="0"/>
          </a:p>
          <a:p>
            <a:r>
              <a:rPr lang="ko-KR" altLang="en-US" sz="1400" dirty="0" smtClean="0"/>
              <a:t>또한 스테이지 시작 시 타이머를 </a:t>
            </a:r>
            <a:r>
              <a:rPr lang="en-US" altLang="ko-KR" sz="1400" dirty="0" smtClean="0"/>
              <a:t>10</a:t>
            </a:r>
            <a:r>
              <a:rPr lang="ko-KR" altLang="en-US" sz="1400" dirty="0" smtClean="0"/>
              <a:t>분으로 두고 시작함</a:t>
            </a:r>
            <a:r>
              <a:rPr lang="en-US" altLang="ko-KR" sz="1400" dirty="0" smtClean="0"/>
              <a:t>. </a:t>
            </a:r>
          </a:p>
          <a:p>
            <a:r>
              <a:rPr lang="ko-KR" altLang="en-US" sz="1400" dirty="0" smtClean="0"/>
              <a:t>미래예지기능을 사용할 시 사용하는 동안 타이머는 </a:t>
            </a:r>
            <a:r>
              <a:rPr lang="en-US" altLang="ko-KR" sz="1400" dirty="0" smtClean="0"/>
              <a:t>2</a:t>
            </a:r>
            <a:r>
              <a:rPr lang="ko-KR" altLang="en-US" sz="1400" dirty="0" smtClean="0"/>
              <a:t>배의 속도로 차감 됨</a:t>
            </a:r>
            <a:r>
              <a:rPr lang="en-US" altLang="ko-KR" sz="1400" dirty="0" smtClean="0"/>
              <a:t>.</a:t>
            </a:r>
          </a:p>
          <a:p>
            <a:endParaRPr lang="en-US" altLang="ko-KR" sz="1400" dirty="0"/>
          </a:p>
          <a:p>
            <a:r>
              <a:rPr lang="ko-KR" altLang="en-US" sz="1400" dirty="0" smtClean="0"/>
              <a:t>타이머는 스테이지 </a:t>
            </a:r>
            <a:r>
              <a:rPr lang="ko-KR" altLang="en-US" sz="1400" dirty="0" err="1" smtClean="0"/>
              <a:t>클리어</a:t>
            </a:r>
            <a:r>
              <a:rPr lang="ko-KR" altLang="en-US" sz="1400" dirty="0" smtClean="0"/>
              <a:t> 결과에 반영하지 않는다</a:t>
            </a:r>
            <a:r>
              <a:rPr lang="en-US" altLang="ko-KR" sz="1400" dirty="0" smtClean="0"/>
              <a:t>.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73116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게임 소개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18753" y="2348880"/>
            <a:ext cx="8054941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게임 이름 </a:t>
            </a:r>
            <a:r>
              <a:rPr lang="en-US" altLang="ko-KR" sz="2800" dirty="0"/>
              <a:t>: </a:t>
            </a:r>
            <a:r>
              <a:rPr lang="ko-KR" altLang="en-US" sz="2800" dirty="0" err="1"/>
              <a:t>거안사위</a:t>
            </a:r>
            <a:r>
              <a:rPr lang="en-US" altLang="ko-KR" sz="2800" dirty="0"/>
              <a:t>(</a:t>
            </a:r>
            <a:r>
              <a:rPr lang="ko-KR" altLang="en-US" sz="2800" dirty="0" err="1"/>
              <a:t>居安思危</a:t>
            </a:r>
            <a:r>
              <a:rPr lang="en-US" altLang="ko-KR" sz="2800" dirty="0"/>
              <a:t>) Deluxe</a:t>
            </a:r>
          </a:p>
          <a:p>
            <a:endParaRPr lang="en-US" altLang="ko-KR" sz="2800" dirty="0"/>
          </a:p>
          <a:p>
            <a:r>
              <a:rPr lang="ko-KR" altLang="en-US" sz="2800" dirty="0"/>
              <a:t>장르 </a:t>
            </a:r>
            <a:r>
              <a:rPr lang="en-US" altLang="ko-KR" sz="2800" dirty="0"/>
              <a:t>: </a:t>
            </a:r>
            <a:r>
              <a:rPr lang="ko-KR" altLang="en-US" sz="2800" dirty="0"/>
              <a:t>캐주얼 퍼즐</a:t>
            </a:r>
            <a:endParaRPr lang="en-US" altLang="ko-KR" sz="2800" dirty="0"/>
          </a:p>
          <a:p>
            <a:endParaRPr lang="en-US" altLang="ko-KR" sz="2800" dirty="0"/>
          </a:p>
          <a:p>
            <a:r>
              <a:rPr lang="ko-KR" altLang="en-US" sz="2800" dirty="0"/>
              <a:t>플랫폼 </a:t>
            </a:r>
            <a:r>
              <a:rPr lang="en-US" altLang="ko-KR" sz="2800" dirty="0"/>
              <a:t>: </a:t>
            </a:r>
            <a:r>
              <a:rPr lang="ko-KR" altLang="en-US" sz="2800" dirty="0" err="1"/>
              <a:t>모바일</a:t>
            </a:r>
            <a:r>
              <a:rPr lang="ko-KR" altLang="en-US" sz="2800" dirty="0"/>
              <a:t> </a:t>
            </a:r>
            <a:endParaRPr lang="en-US" altLang="ko-KR" sz="2800" dirty="0"/>
          </a:p>
          <a:p>
            <a:endParaRPr lang="en-US" altLang="ko-KR" sz="2800" dirty="0"/>
          </a:p>
          <a:p>
            <a:r>
              <a:rPr lang="ko-KR" altLang="en-US" sz="2800" dirty="0"/>
              <a:t>소비층 </a:t>
            </a:r>
            <a:r>
              <a:rPr lang="en-US" altLang="ko-KR" sz="2800" dirty="0"/>
              <a:t>: </a:t>
            </a:r>
            <a:r>
              <a:rPr lang="ko-KR" altLang="en-US" sz="2800" dirty="0"/>
              <a:t>게임을 간단히 즐기고 싶은 학생 </a:t>
            </a:r>
            <a:r>
              <a:rPr lang="en-US" altLang="ko-KR" sz="2800" dirty="0"/>
              <a:t>/ </a:t>
            </a:r>
            <a:r>
              <a:rPr lang="ko-KR" altLang="en-US" sz="2800" dirty="0"/>
              <a:t>성인</a:t>
            </a:r>
            <a:endParaRPr lang="en-US" altLang="ko-KR" sz="2800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539552" y="1628800"/>
            <a:ext cx="806489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539552" y="5949280"/>
            <a:ext cx="806489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2439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기획의도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95536" y="1412776"/>
            <a:ext cx="8229600" cy="4525963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ko-KR" altLang="en-US" sz="2000" dirty="0" smtClean="0"/>
              <a:t>주제 </a:t>
            </a:r>
            <a:r>
              <a:rPr lang="en-US" altLang="ko-KR" sz="2000" dirty="0" smtClean="0"/>
              <a:t>: </a:t>
            </a:r>
            <a:r>
              <a:rPr lang="ko-KR" altLang="en-US" sz="2000" dirty="0" smtClean="0"/>
              <a:t>시간 </a:t>
            </a:r>
            <a:r>
              <a:rPr lang="en-US" altLang="ko-KR" sz="2000" dirty="0" smtClean="0"/>
              <a:t>- </a:t>
            </a:r>
            <a:r>
              <a:rPr lang="ko-KR" altLang="en-US" sz="2000" dirty="0" smtClean="0"/>
              <a:t>사랑하다</a:t>
            </a:r>
            <a:endParaRPr lang="en-US" altLang="ko-KR" sz="2000" dirty="0"/>
          </a:p>
          <a:p>
            <a:pPr marL="0" indent="0" algn="ctr">
              <a:buNone/>
            </a:pPr>
            <a:r>
              <a:rPr lang="ko-KR" altLang="en-US" sz="2400" dirty="0" smtClean="0"/>
              <a:t>     시간                                        사랑하다</a:t>
            </a:r>
            <a:endParaRPr lang="en-US" altLang="ko-KR" sz="2400" dirty="0"/>
          </a:p>
          <a:p>
            <a:pPr marL="0" indent="0" algn="ctr">
              <a:buNone/>
            </a:pPr>
            <a:r>
              <a:rPr lang="ko-KR" altLang="en-US" sz="2000" dirty="0" smtClean="0"/>
              <a:t>과거 </a:t>
            </a:r>
            <a:r>
              <a:rPr lang="en-US" altLang="ko-KR" sz="2000" dirty="0" smtClean="0"/>
              <a:t>&lt;-&gt; </a:t>
            </a:r>
            <a:r>
              <a:rPr lang="ko-KR" altLang="en-US" sz="2000" dirty="0" smtClean="0"/>
              <a:t>현재의 내용은 식상함     </a:t>
            </a:r>
            <a:r>
              <a:rPr lang="en-US" altLang="ko-KR" sz="2000" dirty="0"/>
              <a:t> </a:t>
            </a:r>
            <a:r>
              <a:rPr lang="en-US" altLang="ko-KR" sz="2000" dirty="0" smtClean="0"/>
              <a:t>             </a:t>
            </a:r>
            <a:r>
              <a:rPr lang="ko-KR" altLang="en-US" sz="2000" dirty="0" smtClean="0"/>
              <a:t>게임의 </a:t>
            </a:r>
            <a:r>
              <a:rPr lang="ko-KR" altLang="en-US" sz="2000" dirty="0"/>
              <a:t>특징으로 적합 </a:t>
            </a:r>
            <a:r>
              <a:rPr lang="en-US" altLang="ko-KR" sz="2000" dirty="0" smtClean="0"/>
              <a:t>X</a:t>
            </a:r>
            <a:r>
              <a:rPr lang="ko-KR" altLang="en-US" sz="2000" dirty="0" smtClean="0"/>
              <a:t>현재 </a:t>
            </a:r>
            <a:r>
              <a:rPr lang="en-US" altLang="ko-KR" sz="2000" dirty="0" smtClean="0"/>
              <a:t>&lt;-&gt; </a:t>
            </a:r>
            <a:r>
              <a:rPr lang="ko-KR" altLang="en-US" sz="2000" dirty="0" smtClean="0"/>
              <a:t>미래의 간접적인 왕래를 통해               스토리 </a:t>
            </a:r>
            <a:r>
              <a:rPr lang="ko-KR" altLang="en-US" sz="2000" dirty="0"/>
              <a:t>라인에 적용</a:t>
            </a:r>
            <a:endParaRPr lang="en-US" altLang="ko-KR" sz="2000" dirty="0" smtClean="0"/>
          </a:p>
          <a:p>
            <a:pPr marL="0" indent="0">
              <a:buNone/>
            </a:pPr>
            <a:r>
              <a:rPr lang="ko-KR" altLang="en-US" sz="2000" dirty="0" smtClean="0"/>
              <a:t>시간이라는 주제를 표현</a:t>
            </a:r>
            <a:endParaRPr lang="en-US" altLang="ko-KR" sz="2000" dirty="0" smtClean="0"/>
          </a:p>
          <a:p>
            <a:pPr marL="0" indent="0">
              <a:buNone/>
            </a:pPr>
            <a:endParaRPr lang="en-US" altLang="ko-KR" sz="2000" dirty="0" smtClean="0"/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r>
              <a:rPr lang="ko-KR" altLang="en-US" sz="2800" dirty="0" smtClean="0"/>
              <a:t>게임의 이름 </a:t>
            </a:r>
            <a:r>
              <a:rPr lang="ko-KR" altLang="en-US" sz="2800" dirty="0" err="1" smtClean="0"/>
              <a:t>거안사위</a:t>
            </a:r>
            <a:r>
              <a:rPr lang="ko-KR" altLang="en-US" sz="2800" dirty="0" smtClean="0"/>
              <a:t> </a:t>
            </a:r>
            <a:r>
              <a:rPr lang="en-US" altLang="ko-KR" sz="2800" dirty="0" smtClean="0"/>
              <a:t>: </a:t>
            </a:r>
            <a:r>
              <a:rPr lang="ko-KR" altLang="en-US" sz="2800" dirty="0" err="1" smtClean="0"/>
              <a:t>평안할때에도</a:t>
            </a:r>
            <a:r>
              <a:rPr lang="ko-KR" altLang="en-US" sz="2800" dirty="0"/>
              <a:t> </a:t>
            </a:r>
            <a:r>
              <a:rPr lang="ko-KR" altLang="en-US" sz="2800" dirty="0" smtClean="0"/>
              <a:t>위험을 생각하며 미리 대비해야 한다는 의미의 고사성어</a:t>
            </a:r>
            <a:endParaRPr lang="en-US" altLang="ko-KR" sz="2800" dirty="0" smtClean="0"/>
          </a:p>
          <a:p>
            <a:pPr marL="0" indent="0">
              <a:buNone/>
            </a:pPr>
            <a:endParaRPr lang="en-US" altLang="ko-KR" sz="2800" dirty="0" smtClean="0"/>
          </a:p>
          <a:p>
            <a:pPr marL="0" indent="0">
              <a:buNone/>
            </a:pPr>
            <a:r>
              <a:rPr lang="en-US" altLang="ko-KR" sz="2800" dirty="0" smtClean="0"/>
              <a:t>-&gt; </a:t>
            </a:r>
            <a:r>
              <a:rPr lang="ko-KR" altLang="en-US" sz="2800" dirty="0" smtClean="0"/>
              <a:t>게임과 맞는 면이 있다고 생각하여 제목에 채택</a:t>
            </a:r>
            <a:endParaRPr lang="en-US" altLang="ko-KR" sz="2800" dirty="0" smtClean="0"/>
          </a:p>
        </p:txBody>
      </p:sp>
    </p:spTree>
    <p:extLst>
      <p:ext uri="{BB962C8B-B14F-4D97-AF65-F5344CB8AC3E}">
        <p14:creationId xmlns:p14="http://schemas.microsoft.com/office/powerpoint/2010/main" val="4058880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소</a:t>
            </a:r>
            <a:r>
              <a:rPr lang="ko-KR" altLang="en-US" dirty="0"/>
              <a:t>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endParaRPr lang="en-US" altLang="ko-KR" sz="1800" dirty="0" smtClean="0"/>
          </a:p>
          <a:p>
            <a:pPr marL="0" indent="0" algn="ctr">
              <a:buNone/>
            </a:pPr>
            <a:r>
              <a:rPr lang="ko-KR" altLang="en-US" sz="1800" dirty="0" smtClean="0"/>
              <a:t>하늘 위에서 인간들을 바라보던 시간의 여신은</a:t>
            </a:r>
            <a:endParaRPr lang="en-US" altLang="ko-KR" sz="1800" dirty="0" smtClean="0"/>
          </a:p>
          <a:p>
            <a:pPr marL="0" indent="0" algn="ctr">
              <a:buNone/>
            </a:pPr>
            <a:r>
              <a:rPr lang="ko-KR" altLang="en-US" sz="1800" dirty="0" smtClean="0"/>
              <a:t>인간에게 확실한 미래가 아닌 수많은 갈래의 미래 중</a:t>
            </a:r>
            <a:endParaRPr lang="en-US" altLang="ko-KR" sz="1800" dirty="0" smtClean="0"/>
          </a:p>
          <a:p>
            <a:pPr marL="0" indent="0" algn="ctr">
              <a:buNone/>
            </a:pPr>
            <a:r>
              <a:rPr lang="ko-KR" altLang="en-US" sz="1800" dirty="0" smtClean="0"/>
              <a:t>하나만 볼 수 있는 능력을 주면 어떨까라는 호기심에 </a:t>
            </a:r>
            <a:endParaRPr lang="en-US" altLang="ko-KR" sz="1800" dirty="0" smtClean="0"/>
          </a:p>
          <a:p>
            <a:pPr marL="0" indent="0" algn="ctr">
              <a:buNone/>
            </a:pPr>
            <a:r>
              <a:rPr lang="ko-KR" altLang="en-US" sz="1800" dirty="0" smtClean="0"/>
              <a:t>자신이 제일 사랑하고 아끼었던 동</a:t>
            </a:r>
            <a:r>
              <a:rPr lang="ko-KR" altLang="en-US" sz="1800" dirty="0"/>
              <a:t>물</a:t>
            </a:r>
            <a:r>
              <a:rPr lang="ko-KR" altLang="en-US" sz="1800" dirty="0" smtClean="0"/>
              <a:t>인 닭에게 </a:t>
            </a:r>
            <a:endParaRPr lang="en-US" altLang="ko-KR" sz="1800" dirty="0" smtClean="0"/>
          </a:p>
          <a:p>
            <a:pPr marL="0" indent="0" algn="ctr">
              <a:buNone/>
            </a:pPr>
            <a:r>
              <a:rPr lang="ko-KR" altLang="en-US" sz="1800" dirty="0" err="1" smtClean="0"/>
              <a:t>시험삼아</a:t>
            </a:r>
            <a:r>
              <a:rPr lang="ko-KR" altLang="en-US" sz="1800" dirty="0" smtClean="0"/>
              <a:t> 그 힘을 내려주고 </a:t>
            </a:r>
            <a:endParaRPr lang="en-US" altLang="ko-KR" sz="1800" dirty="0" smtClean="0"/>
          </a:p>
          <a:p>
            <a:pPr marL="0" indent="0" algn="ctr">
              <a:buNone/>
            </a:pPr>
            <a:r>
              <a:rPr lang="ko-KR" altLang="en-US" sz="1800" dirty="0" smtClean="0"/>
              <a:t>시간의 여신이 만든 미궁을 통과하면</a:t>
            </a:r>
            <a:endParaRPr lang="en-US" altLang="ko-KR" sz="1800" dirty="0" smtClean="0"/>
          </a:p>
          <a:p>
            <a:pPr marL="0" indent="0" algn="ctr">
              <a:buNone/>
            </a:pPr>
            <a:r>
              <a:rPr lang="ko-KR" altLang="en-US" sz="1800" dirty="0" smtClean="0"/>
              <a:t> 하늘을 날 수 있는 날개</a:t>
            </a:r>
            <a:r>
              <a:rPr lang="en-US" altLang="ko-KR" sz="1800" dirty="0" smtClean="0"/>
              <a:t> </a:t>
            </a:r>
            <a:r>
              <a:rPr lang="ko-KR" altLang="en-US" sz="1800" dirty="0" smtClean="0"/>
              <a:t>그리고 이 능력을 주겠다고 하는데</a:t>
            </a:r>
            <a:r>
              <a:rPr lang="en-US" altLang="ko-KR" sz="1800" dirty="0" smtClean="0"/>
              <a:t>…</a:t>
            </a:r>
          </a:p>
          <a:p>
            <a:pPr marL="0" indent="0" algn="ctr">
              <a:buNone/>
            </a:pPr>
            <a:endParaRPr lang="en-US" altLang="ko-KR" sz="1800" dirty="0"/>
          </a:p>
          <a:p>
            <a:pPr marL="0" indent="0" algn="ctr">
              <a:buNone/>
            </a:pPr>
            <a:r>
              <a:rPr lang="ko-KR" altLang="en-US" sz="2800" b="1" dirty="0" smtClean="0"/>
              <a:t>미래예지의 힘을 </a:t>
            </a:r>
            <a:r>
              <a:rPr lang="ko-KR" altLang="en-US" sz="2800" b="1" dirty="0" err="1" smtClean="0"/>
              <a:t>시험삼아</a:t>
            </a:r>
            <a:r>
              <a:rPr lang="ko-KR" altLang="en-US" sz="2800" b="1" dirty="0" smtClean="0"/>
              <a:t> 받은 닭이 </a:t>
            </a:r>
            <a:endParaRPr lang="en-US" altLang="ko-KR" sz="2800" b="1" dirty="0" smtClean="0"/>
          </a:p>
          <a:p>
            <a:pPr marL="0" indent="0" algn="ctr">
              <a:buNone/>
            </a:pPr>
            <a:r>
              <a:rPr lang="ko-KR" altLang="en-US" sz="2800" b="1" dirty="0" smtClean="0"/>
              <a:t>시간의 여신의 미궁을 </a:t>
            </a:r>
            <a:endParaRPr lang="en-US" altLang="ko-KR" sz="2800" b="1" dirty="0" smtClean="0"/>
          </a:p>
          <a:p>
            <a:pPr marL="0" indent="0" algn="ctr">
              <a:buNone/>
            </a:pPr>
            <a:r>
              <a:rPr lang="ko-KR" altLang="en-US" sz="2800" b="1" dirty="0" smtClean="0"/>
              <a:t>특별한 능력을 이용해 풀어나가는 여행</a:t>
            </a:r>
            <a:endParaRPr lang="en-US" altLang="ko-KR" sz="2800" b="1" dirty="0" smtClean="0"/>
          </a:p>
        </p:txBody>
      </p:sp>
    </p:spTree>
    <p:extLst>
      <p:ext uri="{BB962C8B-B14F-4D97-AF65-F5344CB8AC3E}">
        <p14:creationId xmlns:p14="http://schemas.microsoft.com/office/powerpoint/2010/main" val="1870042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게임방식 개요 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283778" y="1399756"/>
            <a:ext cx="7056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미래예지로 단편적인 미래를 보며 자신의 경로를 개척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283778" y="1831804"/>
            <a:ext cx="7056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자신이 믿었던 미래에 낚이는 플레이어</a:t>
            </a:r>
            <a:endParaRPr lang="en-US" altLang="ko-KR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1283778" y="2263852"/>
            <a:ext cx="7056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알 수 없는 미래를 돌파하여 미궁의 끝까지 도달</a:t>
            </a:r>
            <a:endParaRPr lang="en-US" altLang="ko-KR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03" y="2914194"/>
            <a:ext cx="3758140" cy="3290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8561" y="4503552"/>
            <a:ext cx="3041797" cy="17454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2339752" y="6260032"/>
            <a:ext cx="7056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우리가 좌절했던 </a:t>
            </a:r>
            <a:r>
              <a:rPr lang="ko-KR" altLang="en-US" dirty="0" err="1" smtClean="0"/>
              <a:t>낚시형</a:t>
            </a:r>
            <a:r>
              <a:rPr lang="ko-KR" altLang="en-US" dirty="0" smtClean="0"/>
              <a:t> 게임들과 같은 맥락 </a:t>
            </a:r>
            <a:endParaRPr lang="en-US" altLang="ko-KR" dirty="0" smtClean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3221" y="2780928"/>
            <a:ext cx="3292475" cy="1782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93671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99592" y="1196752"/>
            <a:ext cx="7344816" cy="3877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/>
              <a:t>플레이어를 살릴 수도 죽일 수도 있는 양날의 검</a:t>
            </a:r>
            <a:r>
              <a:rPr lang="en-US" altLang="ko-KR" sz="2400" dirty="0" smtClean="0"/>
              <a:t>.</a:t>
            </a:r>
          </a:p>
          <a:p>
            <a:pPr algn="ctr"/>
            <a:r>
              <a:rPr lang="ko-KR" altLang="en-US" sz="2400" dirty="0" smtClean="0"/>
              <a:t>능력이 보여주는 미래를 추측하여 앞으로 나아간다</a:t>
            </a:r>
            <a:endParaRPr lang="en-US" altLang="ko-KR" sz="2400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</p:txBody>
      </p:sp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ko-KR" altLang="en-US" dirty="0" smtClean="0"/>
              <a:t>미래예지 능력</a:t>
            </a:r>
            <a:endParaRPr lang="ko-KR" altLang="en-US" dirty="0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7489" y="2134794"/>
            <a:ext cx="6201481" cy="47232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22931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스테이지 진행 방식 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56592" y="2330115"/>
            <a:ext cx="5909114" cy="332387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976" y="2308598"/>
            <a:ext cx="5561175" cy="3345394"/>
          </a:xfrm>
          <a:prstGeom prst="rect">
            <a:avLst/>
          </a:prstGeom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96552" y="1916831"/>
            <a:ext cx="9803311" cy="4150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26841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241594"/>
            <a:ext cx="6942733" cy="5287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ko-KR" altLang="en-US" dirty="0" smtClean="0"/>
              <a:t>미래 예시</a:t>
            </a:r>
            <a:r>
              <a:rPr lang="en-US" altLang="ko-KR" dirty="0" smtClean="0"/>
              <a:t>(</a:t>
            </a:r>
            <a:r>
              <a:rPr lang="ko-KR" altLang="en-US" dirty="0" smtClean="0"/>
              <a:t>가칭</a:t>
            </a:r>
            <a:r>
              <a:rPr lang="en-US" altLang="ko-KR" dirty="0" smtClean="0"/>
              <a:t>) 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70338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457</TotalTime>
  <Words>408</Words>
  <Application>Microsoft Office PowerPoint</Application>
  <PresentationFormat>화면 슬라이드 쇼(4:3)</PresentationFormat>
  <Paragraphs>110</Paragraphs>
  <Slides>21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2" baseType="lpstr">
      <vt:lpstr>Office 테마</vt:lpstr>
      <vt:lpstr>거안사위(居安思危) Deluxe</vt:lpstr>
      <vt:lpstr>팀 소개</vt:lpstr>
      <vt:lpstr>게임 소개</vt:lpstr>
      <vt:lpstr>기획의도 </vt:lpstr>
      <vt:lpstr>소개</vt:lpstr>
      <vt:lpstr>게임방식 개요 </vt:lpstr>
      <vt:lpstr>미래예지 능력</vt:lpstr>
      <vt:lpstr>스테이지 진행 방식 </vt:lpstr>
      <vt:lpstr>미래 예시(가칭) on</vt:lpstr>
      <vt:lpstr>미래 예시(가칭) off</vt:lpstr>
      <vt:lpstr>스테이지 구상도</vt:lpstr>
      <vt:lpstr>스테이지 시작</vt:lpstr>
      <vt:lpstr>스테이지 클리어</vt:lpstr>
      <vt:lpstr>스테이지 구성</vt:lpstr>
      <vt:lpstr>게임 스테이지 소개</vt:lpstr>
      <vt:lpstr>게임 스테이지 소개</vt:lpstr>
      <vt:lpstr>게임 스테이지 소개</vt:lpstr>
      <vt:lpstr>게임 스테이지 소개</vt:lpstr>
      <vt:lpstr>게임 스테이지 소개</vt:lpstr>
      <vt:lpstr>캐릭터</vt:lpstr>
      <vt:lpstr>스테이지 기본 구성 규칙 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게임이름 미정</dc:title>
  <dc:creator>ROG</dc:creator>
  <cp:lastModifiedBy>ROG</cp:lastModifiedBy>
  <cp:revision>24</cp:revision>
  <dcterms:created xsi:type="dcterms:W3CDTF">2021-01-05T04:14:25Z</dcterms:created>
  <dcterms:modified xsi:type="dcterms:W3CDTF">2021-01-15T05:49:08Z</dcterms:modified>
</cp:coreProperties>
</file>